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48" r:id="rId3"/>
  </p:sldIdLst>
  <p:sldSz cx="12192000" cy="6858000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6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tags/tag6.xml><?xml version="1.0" encoding="utf-8"?>
<p:tagLst xmlns:p="http://schemas.openxmlformats.org/presentationml/2006/main">
  <p:tag name="commondata" val="eyJoZGlkIjoiYjVhZTJiYjc2MjJhMmRmZTkzNWQ3ZDkzNzY4M2EwNjcifQ=="/>
</p:tagLst>
</file>